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1" r:id="rId5"/>
    <p:sldId id="262" r:id="rId6"/>
    <p:sldId id="267" r:id="rId7"/>
    <p:sldId id="268" r:id="rId8"/>
    <p:sldId id="269" r:id="rId9"/>
    <p:sldId id="270" r:id="rId10"/>
    <p:sldId id="263" r:id="rId11"/>
    <p:sldId id="264" r:id="rId12"/>
    <p:sldId id="265" r:id="rId13"/>
    <p:sldId id="256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47AC-0EDB-4400-8783-42B5F1EE4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3952C-F060-443B-81E7-40888A729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1E54-D3C2-4B91-9CCE-1C436D7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BF9C7-1F13-449D-9898-7D4B218F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27F0-E6CB-4E44-A3A4-5B8716F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02D6-1580-4B6C-9772-32D89806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D84BE-F243-4664-BF6E-8A89D2E58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31BA2-AD33-4D6A-985B-131E3B49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A45DA-4313-4C9B-B8CD-40B96E4B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48DAF-F6A3-4D64-91B5-9C1DA0A3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0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48FDE-1C38-472C-92E7-3C0705B81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90123-7719-4C5D-BCE6-EDB7CAD2B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B6016-1614-49A8-83D2-BB0C783D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B357-3608-47CB-903E-B433C2EE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3688-EF4A-4C7C-9DEB-CB085A50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DEAC-3ECC-4F2C-9839-CAC78943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D8F1-2E1A-4B71-9B6E-148738F2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9C5D-CAF5-4592-BDAC-40BB8B07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8735-5466-4EF0-8DF3-69D425FC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A45B-1B64-44E4-B3F8-ADF804AD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1098-D6C3-4555-AC4D-FB15A560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E4D2F-E127-4754-A349-80EFF0371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DE42D-45C8-4ABA-903D-E7CECCE9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FB89-6C4A-46CE-88B1-522CA8AA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82FF-9886-4D1C-AA20-8961C625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0605-64A1-4514-84C9-84BBC397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3911-A8FB-4251-AB58-500C1DC03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61714-BD01-4DA8-8A1E-116A07E27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E8193-D50C-42AA-B59F-6AA9C7F6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93C74-4F34-4334-A4D9-2FB51587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DFE1C-3696-433C-8A07-4D4ECB9B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7BE9-5801-4AA8-9344-5A203F48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02C90-89C0-4A04-816A-D6C3D5779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9EC42-068A-448A-8250-46C3B370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4178F-7BE8-42D8-92A9-08D8439D3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DC6BD-6A25-494F-AFE4-EA4118F3E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FDCC6-4CE8-4A2B-B117-988368EA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B5D18-67B3-4FEA-8CC4-2A0BCE1E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F74A8-DE12-45ED-934F-FD7F852D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2E60-A487-41BB-B4C5-AEA6FEE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4EB36-3506-4FE7-B3E0-54B422BB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DDD47-047E-4637-9499-A76719E8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B9C84-B7F4-4D37-A248-148E0861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C395E-3BF8-41B8-B4A4-B38FE877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7F520-3CEB-48AB-8AAB-8CAC124D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B030A-F674-455E-B6B4-9CE29668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D191-2FB6-4DD1-ABFC-15B2E30A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8BDA-BEAC-4335-9790-527B65B64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8F6D9-CD16-474C-BD13-B20852A80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B0F3B-1DAD-45E8-BBC4-064B5DFC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572B3-6A91-40C1-8691-4687F8AE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1C3BD-D1B6-40EB-994C-BDD26F3D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6CA5-7281-4ED2-A8FB-2C1B5C2C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9388F-B10C-4236-8F18-667235C48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A3BA1-82DA-4CFC-9BA6-CFFC9D594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082A0-29C8-4BCF-9A96-9FC210C9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AC729-5A02-4213-A073-90ED97BF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D9B2D-BE34-4EC3-AB4E-075103E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0FDE9-55F6-4379-B31C-AC92F89A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E451-9CC0-44DB-BCF8-A3EF3F41B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7AF4E-0A57-49B4-87BF-B8D6F3E90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7FE6-F97E-46ED-BAD2-EC9C4C77A8D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0BB2E-048F-401D-AB12-FA67DD7C7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7B462-DDC5-4262-B4D0-B95301EB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DFC47-BB33-4684-A4CA-DA620A5A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0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61CFA-BA8A-4845-89DC-A8750DC44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211"/>
            <a:ext cx="12192000" cy="54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A58D3-9EC7-431F-AC37-6AC2FFBA9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80"/>
            <a:ext cx="12192000" cy="60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E4505-03A1-426D-B296-9E40F9FA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259080"/>
            <a:ext cx="1081278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4CDCF-8FEC-48E6-BD5A-82D0E8E19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39"/>
            <a:ext cx="12192000" cy="58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1B7BCD-A2E6-4831-B57C-C2E3DA105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24990"/>
            <a:ext cx="10546080" cy="32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5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9CA37-1769-4087-A9A5-A90BBA618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2075"/>
            <a:ext cx="11430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7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5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567F0-D7A1-4E87-9FEF-169043A3F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54"/>
            <a:ext cx="12192000" cy="57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8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3D386-B3E9-4E59-A400-98CEC010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"/>
            <a:ext cx="92964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7C98B-832B-417E-91E5-CEB5D2C46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80" y="491490"/>
            <a:ext cx="717804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3A2CA-20A3-456E-B873-B47C98E0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25730"/>
            <a:ext cx="719328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48729-A3BD-4FA2-8639-939B0F435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941070"/>
            <a:ext cx="7185660" cy="49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57796-F7E4-41D2-866D-359B6595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929640"/>
            <a:ext cx="1140714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C0143-2B63-43E8-BAF2-CBBD056D3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" y="167640"/>
            <a:ext cx="1061466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9D8F1-BF39-4E32-B846-8C67B53F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792480"/>
            <a:ext cx="1063752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frederickson</dc:creator>
  <cp:lastModifiedBy>mark frederickson</cp:lastModifiedBy>
  <cp:revision>1</cp:revision>
  <dcterms:created xsi:type="dcterms:W3CDTF">2020-06-03T01:01:00Z</dcterms:created>
  <dcterms:modified xsi:type="dcterms:W3CDTF">2020-06-03T01:09:46Z</dcterms:modified>
</cp:coreProperties>
</file>